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18313" cy="99329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BC0B-CEE3-4E51-AA0A-F801383FF8A6}" type="datetimeFigureOut">
              <a:rPr lang="de-DE" smtClean="0"/>
              <a:pPr/>
              <a:t>27.12.2017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8AFBF-8B9A-4985-8BBE-24C859D0A49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68775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EBC0B-CEE3-4E51-AA0A-F801383FF8A6}" type="datetimeFigureOut">
              <a:rPr lang="de-DE" smtClean="0"/>
              <a:pPr/>
              <a:t>27.12.2017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8AFBF-8B9A-4985-8BBE-24C859D0A49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55607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953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Methods - </a:t>
            </a:r>
            <a:r>
              <a:rPr lang="en-US" sz="2400" i="1" smtClean="0"/>
              <a:t>How was it studied? </a:t>
            </a:r>
            <a:r>
              <a:rPr lang="de-DE" sz="2400" smtClean="0"/>
              <a:t>(1)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513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Methods - </a:t>
            </a:r>
            <a:r>
              <a:rPr lang="en-US" sz="2400" i="1" smtClean="0"/>
              <a:t>How was it studied? </a:t>
            </a:r>
            <a:r>
              <a:rPr lang="de-DE" sz="2400" smtClean="0"/>
              <a:t>(2)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72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Results - </a:t>
            </a:r>
            <a:r>
              <a:rPr lang="en-US" sz="2400" i="1" smtClean="0"/>
              <a:t>What was found?</a:t>
            </a:r>
            <a:endParaRPr lang="en-US" sz="2400" i="1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10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en-US" sz="2400" smtClean="0"/>
              <a:t>Tables and Figures</a:t>
            </a:r>
            <a:endParaRPr lang="en-US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304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en-US" sz="2400" smtClean="0"/>
              <a:t>Tables and Figures – Examples (1)</a:t>
            </a:r>
            <a:endParaRPr lang="en-US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820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en-US" sz="2400" smtClean="0"/>
              <a:t>Tables and Figures – Examples (2)</a:t>
            </a:r>
            <a:endParaRPr lang="en-US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094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en-US" sz="2400" smtClean="0"/>
              <a:t>Tables and Figures – Examples (3)</a:t>
            </a:r>
            <a:endParaRPr lang="en-US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3217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629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3600" smtClean="0"/>
              <a:t>Practical Exercise</a:t>
            </a:r>
            <a:endParaRPr lang="de-DE" sz="36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710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Practical Exercise (1)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528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Overview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997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Practical Exercise (2)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541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Discussion - </a:t>
            </a:r>
            <a:r>
              <a:rPr lang="en-US" sz="2400" i="1" smtClean="0"/>
              <a:t>What do the findings mean?</a:t>
            </a:r>
            <a:r>
              <a:rPr lang="de-DE" sz="2400" smtClean="0"/>
              <a:t> (1)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613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Discussion - </a:t>
            </a:r>
            <a:r>
              <a:rPr lang="en-US" sz="2400" i="1" smtClean="0"/>
              <a:t>What do the findings mean?</a:t>
            </a:r>
            <a:r>
              <a:rPr lang="de-DE" sz="2400" smtClean="0"/>
              <a:t> (2)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009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Referencing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368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Other issues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4722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How to start writing …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718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Further information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463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Before you start …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44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Basic structure of a paper (IMRAD)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29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Title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896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Title - Examples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712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Abstract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244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Abstract - Example</a:t>
            </a:r>
            <a:endParaRPr lang="de-DE" sz="2400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569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hangingPunct="1"/>
            <a:r>
              <a:rPr lang="de-DE" sz="2400" smtClean="0"/>
              <a:t>Introduction - </a:t>
            </a:r>
            <a:r>
              <a:rPr lang="en-US" sz="2400" i="1" smtClean="0"/>
              <a:t>What question was asked?</a:t>
            </a:r>
            <a:endParaRPr lang="en-US" sz="2400" i="1"/>
          </a:p>
        </p:txBody>
      </p:sp>
      <p:pic>
        <p:nvPicPr>
          <p:cNvPr id="3" name="Grafik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243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Bildschirmpräsentation (4:3)</PresentationFormat>
  <Paragraphs>24</Paragraphs>
  <Slides>26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Office Theme</vt:lpstr>
      <vt:lpstr>Folie 1</vt:lpstr>
      <vt:lpstr>Overview</vt:lpstr>
      <vt:lpstr>Before you start …</vt:lpstr>
      <vt:lpstr>Basic structure of a paper (IMRAD)</vt:lpstr>
      <vt:lpstr>Title</vt:lpstr>
      <vt:lpstr>Title - Examples</vt:lpstr>
      <vt:lpstr>Abstract</vt:lpstr>
      <vt:lpstr>Abstract - Example</vt:lpstr>
      <vt:lpstr>Introduction - What question was asked?</vt:lpstr>
      <vt:lpstr>Methods - How was it studied? (1)</vt:lpstr>
      <vt:lpstr>Methods - How was it studied? (2)</vt:lpstr>
      <vt:lpstr>Results - What was found?</vt:lpstr>
      <vt:lpstr>Tables and Figures</vt:lpstr>
      <vt:lpstr>Tables and Figures – Examples (1)</vt:lpstr>
      <vt:lpstr>Tables and Figures – Examples (2)</vt:lpstr>
      <vt:lpstr>Tables and Figures – Examples (3)</vt:lpstr>
      <vt:lpstr>Folie 17</vt:lpstr>
      <vt:lpstr>Practical Exercise</vt:lpstr>
      <vt:lpstr>Practical Exercise (1)</vt:lpstr>
      <vt:lpstr>Practical Exercise (2)</vt:lpstr>
      <vt:lpstr>Discussion - What do the findings mean? (1)</vt:lpstr>
      <vt:lpstr>Discussion - What do the findings mean? (2)</vt:lpstr>
      <vt:lpstr>Referencing</vt:lpstr>
      <vt:lpstr>Other issues</vt:lpstr>
      <vt:lpstr>How to start writing …</vt:lpstr>
      <vt:lpstr>Further information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Anne</dc:creator>
  <cp:lastModifiedBy>Katharina</cp:lastModifiedBy>
  <cp:revision>1</cp:revision>
  <dcterms:created xsi:type="dcterms:W3CDTF">2016-09-14T19:55:51Z</dcterms:created>
  <dcterms:modified xsi:type="dcterms:W3CDTF">2017-12-27T12:42:46Z</dcterms:modified>
</cp:coreProperties>
</file>